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1" r:id="rId9"/>
    <p:sldId id="262" r:id="rId10"/>
    <p:sldId id="265" r:id="rId11"/>
    <p:sldId id="267" r:id="rId12"/>
    <p:sldId id="266" r:id="rId13"/>
    <p:sldId id="271" r:id="rId14"/>
    <p:sldId id="270" r:id="rId15"/>
    <p:sldId id="269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9A63D5C-15E4-4036-8737-1D6C8480C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6284D728-4A70-48B8-A4ED-B7BC22102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04779CC-8A91-4EAC-AFAD-C891E65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2805-408C-43B9-A535-6313FA1A39B9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E02574B9-D887-4A3F-8428-4F9336B3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6AB20B02-5942-489C-9158-3D074F62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F2-5C62-4704-9423-6D00C37DF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81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F20C59F-C55B-4ADE-A489-B02696CE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8BDC4A9E-43D3-4FBB-BF3B-9F8944B8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8191765C-0D99-4BFC-9E13-D2C21322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2805-408C-43B9-A535-6313FA1A39B9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5E14CA34-E5F3-4A7B-80D0-ADCA46BA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49D7B8D6-D482-441C-B9F3-0D88DA93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F2-5C62-4704-9423-6D00C37DF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84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B793D65D-E4E9-4BE8-9DC2-42B5F3204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A96425D7-26D6-4D1A-83B1-A35FA09EC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3AB9E235-50A0-4966-AEA6-A6A33CFE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2805-408C-43B9-A535-6313FA1A39B9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0F0BB0FB-B0EF-4D9A-83BA-289F5B48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11CEA555-F352-4E68-8D2F-EDE493D6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F2-5C62-4704-9423-6D00C37DF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82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6B6E412-BC21-43CF-AB79-A1989AA9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6EF3358-B42C-48A8-902D-8277A1CCF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201111CA-41DE-4768-8B49-84C766E0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2805-408C-43B9-A535-6313FA1A39B9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B068D7D6-B191-4775-8247-129F9544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0D2B9B6C-463D-4270-9E5B-D382B89B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F2-5C62-4704-9423-6D00C37DF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65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CAA6A5A-BDCB-46E0-9060-893144D5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E779B760-CC61-4316-884A-887B261C9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9DCDE2B0-8E21-4D9E-8CF5-63D4D2DF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2805-408C-43B9-A535-6313FA1A39B9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C14D4D99-A454-4714-8C74-C79AF6B11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81589E88-F12B-4287-BD7D-7AB250CA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F2-5C62-4704-9423-6D00C37DF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26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05D9AEE-E292-4BDB-A4AC-4D92D163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C1CA6483-721C-410F-BB7D-E8F562274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3B0471E9-9631-49FC-A2E0-5B73E1E57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83F27565-B603-48FA-9E2B-DBF63D41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2805-408C-43B9-A535-6313FA1A39B9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2E1D1CC7-97C4-42A5-BC6D-7A990C39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E82DE099-8F8A-4C69-87F0-3298F1D1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F2-5C62-4704-9423-6D00C37DF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55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8DAC05-5AB1-49A3-B0A3-FAF8E79A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3E3E57BE-7BA8-4E60-80D7-C22D7625F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F9A9983A-B350-4664-B5F8-73E3D808A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343947C0-720E-4461-9D50-2F344FF83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F0F0A0E3-7E18-4286-BED7-B60B38CF5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7CB46CCA-A224-4633-8F10-3317EC3F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2805-408C-43B9-A535-6313FA1A39B9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BC36613E-08DC-4C9B-8DCC-E78DD065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6904EF6B-BAD0-46AB-B390-351A658F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F2-5C62-4704-9423-6D00C37DF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09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08072B7-C97C-4396-8E1B-372C440C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4F72F98C-BD76-494D-AE98-DFF3B45C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2805-408C-43B9-A535-6313FA1A39B9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1A1A064D-9D3D-4CB1-A9C1-98838203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12219164-37D0-42AC-9AE6-F419F526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F2-5C62-4704-9423-6D00C37DF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73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604DA4BD-9E51-42A8-9A8F-C7BC70EE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2805-408C-43B9-A535-6313FA1A39B9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E22707D3-BD8C-44EE-A1F4-847EF37A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9ACF301D-9ED2-4CE3-88F9-C39AFCDC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F2-5C62-4704-9423-6D00C37DF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44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C613E4-C217-4E73-B3AF-AAC804C1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D8AB944-437D-4B87-8F69-34541073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97C0B10E-643C-4F3E-98C3-64063A649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7DE7987F-8786-4A96-89E3-F78E4196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2805-408C-43B9-A535-6313FA1A39B9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D739A2BC-518D-4041-921E-C8ABF0F4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43094885-E50D-4002-B0ED-78E8BE2D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F2-5C62-4704-9423-6D00C37DF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65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94BFADA-9060-448B-8C16-30DBF280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CEC97D5B-05CD-40DE-A6A1-5E8346EFC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9274D1A1-EEAF-463E-A2DE-18200D81E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CB54FB36-5131-465E-AC47-E96F871D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2805-408C-43B9-A535-6313FA1A39B9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4A51FB14-DD33-484A-A795-ACCCF159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B4FE20A9-E9BB-4383-972A-169540BD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F2-5C62-4704-9423-6D00C37DF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48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4620A5ED-3B28-427D-B6A5-091B4483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602DC02F-9CE6-448E-BC17-43DBFD953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34089706-456C-4384-9964-05CA4BF8E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2805-408C-43B9-A535-6313FA1A39B9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9030302D-FD57-4418-AC07-6DD6C1791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2CFD1F1-93D5-4BA5-9930-14B6F9F16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D4FF2-5C62-4704-9423-6D00C37DF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50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outu.be/vijAjk9Z52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Kume1JXzwg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youtu.be/G_OsV85J9Z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hyperlink" Target="https://youtu.be/t3BcdWblJt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outu.be/Ug44ficL8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QRyZGjDvWI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youtu.be/ViYPx8FNp-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umpert.nl/item/100029563_a3625643" TargetMode="External"/><Relationship Id="rId3" Type="http://schemas.openxmlformats.org/officeDocument/2006/relationships/hyperlink" Target="https://youtu.be/CFji0hcvXSc" TargetMode="External"/><Relationship Id="rId7" Type="http://schemas.openxmlformats.org/officeDocument/2006/relationships/hyperlink" Target="https://youtu.be/XdZtM_dVA7M" TargetMode="External"/><Relationship Id="rId2" Type="http://schemas.openxmlformats.org/officeDocument/2006/relationships/hyperlink" Target="https://youtu.be/kNgiL7GuLX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Wyt0daqQ8zQ" TargetMode="External"/><Relationship Id="rId5" Type="http://schemas.openxmlformats.org/officeDocument/2006/relationships/hyperlink" Target="https://youtu.be/qqv9t6XSajo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youtu.be/-ZaLgS4KuVI" TargetMode="External"/><Relationship Id="rId9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77F3EAA-6B75-440F-9DB9-D8AFC5717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000" b="1" dirty="0">
                <a:latin typeface="+mn-lt"/>
              </a:rPr>
              <a:t>Veiligheid</a:t>
            </a:r>
          </a:p>
        </p:txBody>
      </p:sp>
      <p:pic>
        <p:nvPicPr>
          <p:cNvPr id="8" name="Afbeelding 2">
            <a:extLst>
              <a:ext uri="{FF2B5EF4-FFF2-40B4-BE49-F238E27FC236}">
                <a16:creationId xmlns="" xmlns:a16="http://schemas.microsoft.com/office/drawing/2014/main" id="{38E21222-80D7-4004-AA8E-8DC6E10D2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">
            <a:extLst>
              <a:ext uri="{FF2B5EF4-FFF2-40B4-BE49-F238E27FC236}">
                <a16:creationId xmlns="" xmlns:a16="http://schemas.microsoft.com/office/drawing/2014/main" id="{B34E1BFE-E2D7-4348-A2DF-554DE857D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23863"/>
            <a:ext cx="700722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5k Sumo Run">
            <a:extLst>
              <a:ext uri="{FF2B5EF4-FFF2-40B4-BE49-F238E27FC236}">
                <a16:creationId xmlns="" xmlns:a16="http://schemas.microsoft.com/office/drawing/2014/main" id="{4B80757E-4AC3-4F11-8098-14941792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0" y="1744556"/>
            <a:ext cx="2809081" cy="410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564x/73/6a/1a/736a1a580c588f2e0a49d660499ab083.jpg">
            <a:extLst>
              <a:ext uri="{FF2B5EF4-FFF2-40B4-BE49-F238E27FC236}">
                <a16:creationId xmlns="" xmlns:a16="http://schemas.microsoft.com/office/drawing/2014/main" id="{97879F3D-B243-4C69-AAFB-75FEB3BF8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66" y="1600200"/>
            <a:ext cx="3259823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3">
            <a:extLst>
              <a:ext uri="{FF2B5EF4-FFF2-40B4-BE49-F238E27FC236}">
                <a16:creationId xmlns="" xmlns:a16="http://schemas.microsoft.com/office/drawing/2014/main" id="{5E8D2D6D-C855-40A6-B3DC-84C0F8940B96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4724246" y="3602038"/>
            <a:ext cx="27435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6000" dirty="0">
                <a:latin typeface="Calibri" panose="020F0502020204030204" pitchFamily="34" charset="0"/>
              </a:rPr>
              <a:t>Welkom</a:t>
            </a:r>
            <a:endParaRPr lang="nl-NL" altLang="nl-NL" sz="8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2: Mag je hier fietsen?</a:t>
            </a:r>
          </a:p>
          <a:p>
            <a:endParaRPr lang="nl-NL" dirty="0"/>
          </a:p>
          <a:p>
            <a:r>
              <a:rPr lang="nl-NL" dirty="0" smtClean="0"/>
              <a:t>A: Nee</a:t>
            </a:r>
          </a:p>
          <a:p>
            <a:r>
              <a:rPr lang="nl-NL" dirty="0" smtClean="0"/>
              <a:t>B: Ja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Antwoord A</a:t>
            </a:r>
            <a:endParaRPr lang="nl-NL" dirty="0"/>
          </a:p>
        </p:txBody>
      </p:sp>
      <p:pic>
        <p:nvPicPr>
          <p:cNvPr id="6" name="Afbeelding 2">
            <a:extLst>
              <a:ext uri="{FF2B5EF4-FFF2-40B4-BE49-F238E27FC236}">
                <a16:creationId xmlns="" xmlns:a16="http://schemas.microsoft.com/office/drawing/2014/main" id="{720549C9-76A0-4FEE-8E19-1B7AC7EA1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B25CD492-0866-40E8-8465-704078B5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121399"/>
            <a:ext cx="26939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verkeersbordenoefenengratis.nl/wp-content/uploads/2019/01/G9-Ruiterpad-e15466503995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14" y="119697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3: Wat betekent dit bord:</a:t>
            </a:r>
          </a:p>
          <a:p>
            <a:endParaRPr lang="nl-NL" dirty="0"/>
          </a:p>
          <a:p>
            <a:r>
              <a:rPr lang="nl-NL" dirty="0" smtClean="0"/>
              <a:t>A: Invoegen</a:t>
            </a:r>
          </a:p>
          <a:p>
            <a:r>
              <a:rPr lang="nl-NL" dirty="0" smtClean="0"/>
              <a:t>B: Rijbaanversmalling</a:t>
            </a:r>
          </a:p>
          <a:p>
            <a:endParaRPr lang="nl-NL" dirty="0"/>
          </a:p>
          <a:p>
            <a:r>
              <a:rPr lang="nl-NL" dirty="0" smtClean="0"/>
              <a:t>Antwoord B</a:t>
            </a:r>
          </a:p>
          <a:p>
            <a:endParaRPr lang="nl-NL" dirty="0"/>
          </a:p>
        </p:txBody>
      </p:sp>
      <p:pic>
        <p:nvPicPr>
          <p:cNvPr id="4" name="Afbeelding 2">
            <a:extLst>
              <a:ext uri="{FF2B5EF4-FFF2-40B4-BE49-F238E27FC236}">
                <a16:creationId xmlns="" xmlns:a16="http://schemas.microsoft.com/office/drawing/2014/main" id="{720549C9-76A0-4FEE-8E19-1B7AC7EA1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B25CD492-0866-40E8-8465-704078B5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121399"/>
            <a:ext cx="26939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verkeersbordenoefenengratis.nl/wp-content/uploads/2019/01/J17-Rijbaanversmalling-e15466977826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84" y="1196977"/>
            <a:ext cx="4578660" cy="39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4: Wat betekent dit bord:</a:t>
            </a:r>
          </a:p>
          <a:p>
            <a:endParaRPr lang="nl-NL" dirty="0"/>
          </a:p>
          <a:p>
            <a:r>
              <a:rPr lang="nl-NL" dirty="0" smtClean="0"/>
              <a:t>A: Verplicht fietspad</a:t>
            </a:r>
          </a:p>
          <a:p>
            <a:r>
              <a:rPr lang="nl-NL" dirty="0" smtClean="0"/>
              <a:t>B: Onverplicht fietspad</a:t>
            </a:r>
          </a:p>
          <a:p>
            <a:endParaRPr lang="nl-NL" dirty="0"/>
          </a:p>
          <a:p>
            <a:r>
              <a:rPr lang="nl-NL" dirty="0" smtClean="0"/>
              <a:t>Antwoord B</a:t>
            </a:r>
            <a:endParaRPr lang="nl-NL" dirty="0"/>
          </a:p>
        </p:txBody>
      </p:sp>
      <p:pic>
        <p:nvPicPr>
          <p:cNvPr id="4" name="Afbeelding 2">
            <a:extLst>
              <a:ext uri="{FF2B5EF4-FFF2-40B4-BE49-F238E27FC236}">
                <a16:creationId xmlns="" xmlns:a16="http://schemas.microsoft.com/office/drawing/2014/main" id="{720549C9-76A0-4FEE-8E19-1B7AC7EA1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B25CD492-0866-40E8-8465-704078B5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121399"/>
            <a:ext cx="26939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verkeersbordenoefenengratis.nl/wp-content/uploads/2019/01/G13-Onverplicht-fietspad-e15466508012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86189"/>
            <a:ext cx="5611968" cy="187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5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5: Mag je deze straat in fietsen?</a:t>
            </a:r>
          </a:p>
          <a:p>
            <a:endParaRPr lang="nl-NL" dirty="0"/>
          </a:p>
          <a:p>
            <a:r>
              <a:rPr lang="nl-NL" dirty="0" smtClean="0"/>
              <a:t>A: Ja</a:t>
            </a:r>
          </a:p>
          <a:p>
            <a:r>
              <a:rPr lang="nl-NL" dirty="0" smtClean="0"/>
              <a:t>B: Nee</a:t>
            </a:r>
          </a:p>
          <a:p>
            <a:endParaRPr lang="nl-NL" dirty="0"/>
          </a:p>
          <a:p>
            <a:r>
              <a:rPr lang="nl-NL" dirty="0" smtClean="0"/>
              <a:t>Antwoord A</a:t>
            </a:r>
            <a:endParaRPr lang="nl-NL" dirty="0"/>
          </a:p>
        </p:txBody>
      </p:sp>
      <p:pic>
        <p:nvPicPr>
          <p:cNvPr id="5122" name="Picture 2" descr="Snorbrommer uitgezonderd fietsen - Infopolitie: Vraag en Antwo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27" y="1825625"/>
            <a:ext cx="3190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2">
            <a:extLst>
              <a:ext uri="{FF2B5EF4-FFF2-40B4-BE49-F238E27FC236}">
                <a16:creationId xmlns="" xmlns:a16="http://schemas.microsoft.com/office/drawing/2014/main" id="{720549C9-76A0-4FEE-8E19-1B7AC7EA1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B25CD492-0866-40E8-8465-704078B5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121399"/>
            <a:ext cx="26939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41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Mag je hier rechtsaf door rood?</a:t>
            </a:r>
          </a:p>
          <a:p>
            <a:endParaRPr lang="nl-NL" dirty="0"/>
          </a:p>
          <a:p>
            <a:r>
              <a:rPr lang="nl-NL" dirty="0" smtClean="0"/>
              <a:t>A: Nee</a:t>
            </a:r>
          </a:p>
          <a:p>
            <a:r>
              <a:rPr lang="nl-NL" dirty="0" smtClean="0"/>
              <a:t>B: Ja</a:t>
            </a:r>
          </a:p>
          <a:p>
            <a:endParaRPr lang="nl-NL" dirty="0"/>
          </a:p>
          <a:p>
            <a:r>
              <a:rPr lang="nl-NL" dirty="0" smtClean="0"/>
              <a:t>Antwoord B</a:t>
            </a:r>
            <a:endParaRPr lang="nl-NL" dirty="0"/>
          </a:p>
        </p:txBody>
      </p:sp>
      <p:pic>
        <p:nvPicPr>
          <p:cNvPr id="6146" name="Picture 2" descr="Vrij rechtsaf voor fietsers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8" t="11930"/>
          <a:stretch/>
        </p:blipFill>
        <p:spPr bwMode="auto">
          <a:xfrm>
            <a:off x="5837252" y="1027906"/>
            <a:ext cx="5995168" cy="47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2">
            <a:extLst>
              <a:ext uri="{FF2B5EF4-FFF2-40B4-BE49-F238E27FC236}">
                <a16:creationId xmlns="" xmlns:a16="http://schemas.microsoft.com/office/drawing/2014/main" id="{720549C9-76A0-4FEE-8E19-1B7AC7EA1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B25CD492-0866-40E8-8465-704078B5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121399"/>
            <a:ext cx="26939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2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2">
            <a:extLst>
              <a:ext uri="{FF2B5EF4-FFF2-40B4-BE49-F238E27FC236}">
                <a16:creationId xmlns="" xmlns:a16="http://schemas.microsoft.com/office/drawing/2014/main" id="{720549C9-76A0-4FEE-8E19-1B7AC7EA1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B25CD492-0866-40E8-8465-704078B5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121399"/>
            <a:ext cx="26939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6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D5EA580-F95E-438D-B8EE-BF9058F4AA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 wordt er bedoelt met veiligheid?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41414B0E-64C3-4853-9FD5-4171971C65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2">
            <a:extLst>
              <a:ext uri="{FF2B5EF4-FFF2-40B4-BE49-F238E27FC236}">
                <a16:creationId xmlns="" xmlns:a16="http://schemas.microsoft.com/office/drawing/2014/main" id="{754F02DB-41AB-4C2D-A50C-F7C9AFD9D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7897B8B9-8FE3-4EC0-93D2-0842D3D62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121399"/>
            <a:ext cx="26939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0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7AFF047-79D6-4B49-BD14-3356854B1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nl-NL" dirty="0"/>
              <a:t>Beginnersfouten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C90A63FF-0403-461D-8EEF-7EE93B586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https://youtu.be/vijAjk9Z52c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2">
            <a:extLst>
              <a:ext uri="{FF2B5EF4-FFF2-40B4-BE49-F238E27FC236}">
                <a16:creationId xmlns="" xmlns:a16="http://schemas.microsoft.com/office/drawing/2014/main" id="{A9D81354-C10E-4DE3-A07B-EADBBD4E9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91A50F8F-E3C1-483A-A98D-F2CB87E17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121399"/>
            <a:ext cx="26939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Peloton aangeslagen na slagveld: 'Publiek is leuk, maar dit kan echt niet'">
            <a:extLst>
              <a:ext uri="{FF2B5EF4-FFF2-40B4-BE49-F238E27FC236}">
                <a16:creationId xmlns="" xmlns:a16="http://schemas.microsoft.com/office/drawing/2014/main" id="{7AE58B48-CBBA-4BBB-879B-31A4E563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2" y="2419349"/>
            <a:ext cx="5723467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oorbeeld van afbeelding">
            <a:extLst>
              <a:ext uri="{FF2B5EF4-FFF2-40B4-BE49-F238E27FC236}">
                <a16:creationId xmlns="" xmlns:a16="http://schemas.microsoft.com/office/drawing/2014/main" id="{DD285973-3200-47A5-A317-98B2291A4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7" b="21724"/>
          <a:stretch/>
        </p:blipFill>
        <p:spPr bwMode="auto">
          <a:xfrm>
            <a:off x="6553730" y="327025"/>
            <a:ext cx="5392209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4207AF7-B658-40C7-A214-B3BDB09C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Wegkapitein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0C16F8B-F4CC-4F0C-BD15-551C2C11A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Waarvoor</a:t>
            </a:r>
            <a:r>
              <a:rPr lang="nl-NL" dirty="0" smtClean="0"/>
              <a:t>?</a:t>
            </a:r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youtu.be/G_OsV85J9ZY</a:t>
            </a:r>
            <a:endParaRPr lang="nl-NL" dirty="0" smtClean="0"/>
          </a:p>
          <a:p>
            <a:r>
              <a:rPr lang="nl-NL" dirty="0" smtClean="0"/>
              <a:t>Waarom</a:t>
            </a:r>
            <a:r>
              <a:rPr lang="nl-NL" dirty="0"/>
              <a:t>?</a:t>
            </a:r>
          </a:p>
          <a:p>
            <a:r>
              <a:rPr lang="nl-NL" dirty="0"/>
              <a:t>Taken</a:t>
            </a:r>
          </a:p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youtu.be/3Kume1JXzwg</a:t>
            </a:r>
            <a:endParaRPr lang="nl-NL" dirty="0"/>
          </a:p>
          <a:p>
            <a:r>
              <a:rPr lang="nl-NL" dirty="0"/>
              <a:t>Gebaren</a:t>
            </a:r>
          </a:p>
          <a:p>
            <a:r>
              <a:rPr lang="nl-NL" dirty="0">
                <a:hlinkClick r:id="rId4"/>
              </a:rPr>
              <a:t>https://youtu.be/t3BcdWblJto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2">
            <a:extLst>
              <a:ext uri="{FF2B5EF4-FFF2-40B4-BE49-F238E27FC236}">
                <a16:creationId xmlns="" xmlns:a16="http://schemas.microsoft.com/office/drawing/2014/main" id="{1D6F12B1-16FA-45D9-ADC1-661F74D96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93DC4E3D-DE2E-46EF-BA7B-D865E4D4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121399"/>
            <a:ext cx="26939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/>
          <p:cNvPicPr/>
          <p:nvPr/>
        </p:nvPicPr>
        <p:blipFill>
          <a:blip r:embed="rId7"/>
          <a:stretch>
            <a:fillRect/>
          </a:stretch>
        </p:blipFill>
        <p:spPr>
          <a:xfrm>
            <a:off x="4958367" y="905658"/>
            <a:ext cx="7072312" cy="4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F1066B5-F3EE-41A4-BA2E-D4D53A26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605B573-13EA-45FA-9B84-1FBB758E5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https://youtu.be/Ug44ficL8Us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2">
            <a:extLst>
              <a:ext uri="{FF2B5EF4-FFF2-40B4-BE49-F238E27FC236}">
                <a16:creationId xmlns="" xmlns:a16="http://schemas.microsoft.com/office/drawing/2014/main" id="{6710D7D7-E83C-46DB-9766-0A505D804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C8CBA2CF-55FB-4461-BE63-DA259460C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121399"/>
            <a:ext cx="26939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racefietsblog.nl/wp-content/uploads/2018/09/the-ride-spullen-overzich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93"/>
          <a:stretch/>
        </p:blipFill>
        <p:spPr bwMode="auto">
          <a:xfrm>
            <a:off x="5579165" y="238683"/>
            <a:ext cx="6472742" cy="537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EDE66C9-4AFF-4477-BA24-303180E3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Materiaal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260A45D-8319-4D7F-A524-58C25F66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25" y="1401761"/>
            <a:ext cx="10515600" cy="4351338"/>
          </a:xfrm>
        </p:spPr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youtu.be/ViYPx8FNp-Y</a:t>
            </a:r>
            <a:endParaRPr lang="nl-NL" dirty="0" smtClean="0"/>
          </a:p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youtu.be/lQRyZGjDvWI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2">
            <a:extLst>
              <a:ext uri="{FF2B5EF4-FFF2-40B4-BE49-F238E27FC236}">
                <a16:creationId xmlns="" xmlns:a16="http://schemas.microsoft.com/office/drawing/2014/main" id="{B15F584F-F591-4A7E-9085-AF1D1C255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B414A1B2-8DCA-47D2-B18F-93D2C77A4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121399"/>
            <a:ext cx="26939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MET Trenta MIPS Racefiets Helm - Kleur: Wit / Zwart / Rood, Maat: L -  tijdelijk met € 38,57 Korting! - fietsstore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901" y="166514"/>
            <a:ext cx="3746042" cy="37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 collectie van Giant voor 2020 - Racefietsblog.n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59" y="2727324"/>
            <a:ext cx="4849661" cy="32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6AA6C81-8353-45A3-B752-9BE53B35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Mening van de medemens</a:t>
            </a:r>
          </a:p>
        </p:txBody>
      </p:sp>
      <p:pic>
        <p:nvPicPr>
          <p:cNvPr id="4" name="Afbeelding 2">
            <a:extLst>
              <a:ext uri="{FF2B5EF4-FFF2-40B4-BE49-F238E27FC236}">
                <a16:creationId xmlns="" xmlns:a16="http://schemas.microsoft.com/office/drawing/2014/main" id="{0FB08004-BBF7-42C5-8E68-302E88B3A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338CFF6E-CFE3-4E62-9D73-D45C439B3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121399"/>
            <a:ext cx="26939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Tijdelijke aanduiding voor inhoud 5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22864" y="1574778"/>
            <a:ext cx="9602206" cy="3640843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5"/>
          <a:stretch>
            <a:fillRect/>
          </a:stretch>
        </p:blipFill>
        <p:spPr>
          <a:xfrm rot="1961638">
            <a:off x="5487675" y="1381460"/>
            <a:ext cx="6592709" cy="2932963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6"/>
          <a:stretch>
            <a:fillRect/>
          </a:stretch>
        </p:blipFill>
        <p:spPr>
          <a:xfrm rot="19659603">
            <a:off x="-302613" y="2249988"/>
            <a:ext cx="7915074" cy="1755342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7"/>
          <a:stretch>
            <a:fillRect/>
          </a:stretch>
        </p:blipFill>
        <p:spPr>
          <a:xfrm>
            <a:off x="2378468" y="3591919"/>
            <a:ext cx="7576900" cy="2026026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8"/>
          <a:stretch>
            <a:fillRect/>
          </a:stretch>
        </p:blipFill>
        <p:spPr>
          <a:xfrm rot="19848161">
            <a:off x="4735457" y="2981373"/>
            <a:ext cx="7190490" cy="2105760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>
          <a:blip r:embed="rId9"/>
          <a:stretch>
            <a:fillRect/>
          </a:stretch>
        </p:blipFill>
        <p:spPr>
          <a:xfrm rot="1803089">
            <a:off x="303638" y="2268504"/>
            <a:ext cx="6545494" cy="1833773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1414844" y="1461828"/>
            <a:ext cx="8467680" cy="4063334"/>
          </a:xfrm>
          <a:prstGeom prst="rect">
            <a:avLst/>
          </a:prstGeom>
        </p:spPr>
      </p:pic>
      <p:pic>
        <p:nvPicPr>
          <p:cNvPr id="14" name="Afbeelding 13"/>
          <p:cNvPicPr/>
          <p:nvPr/>
        </p:nvPicPr>
        <p:blipFill>
          <a:blip r:embed="rId11"/>
          <a:stretch>
            <a:fillRect/>
          </a:stretch>
        </p:blipFill>
        <p:spPr>
          <a:xfrm rot="1882463">
            <a:off x="5067173" y="2616435"/>
            <a:ext cx="6523515" cy="1824441"/>
          </a:xfrm>
          <a:prstGeom prst="rect">
            <a:avLst/>
          </a:prstGeom>
        </p:spPr>
      </p:pic>
      <p:pic>
        <p:nvPicPr>
          <p:cNvPr id="15" name="Afbeelding 14"/>
          <p:cNvPicPr/>
          <p:nvPr/>
        </p:nvPicPr>
        <p:blipFill>
          <a:blip r:embed="rId12"/>
          <a:stretch>
            <a:fillRect/>
          </a:stretch>
        </p:blipFill>
        <p:spPr>
          <a:xfrm rot="19004922">
            <a:off x="54544" y="2433444"/>
            <a:ext cx="6178403" cy="1466128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13"/>
          <a:stretch>
            <a:fillRect/>
          </a:stretch>
        </p:blipFill>
        <p:spPr>
          <a:xfrm>
            <a:off x="1984394" y="4034765"/>
            <a:ext cx="6991966" cy="164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2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1348C8C-E414-4E9C-8D87-F879A038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40D8D85-90CE-453F-BD1D-CB20421E1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youtu.be/kNgiL7GuLXA</a:t>
            </a:r>
            <a:endParaRPr lang="nl-NL" dirty="0" smtClean="0"/>
          </a:p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youtu.be/CFji0hcvXSc</a:t>
            </a:r>
            <a:endParaRPr lang="nl-NL" dirty="0" smtClean="0"/>
          </a:p>
          <a:p>
            <a:r>
              <a:rPr lang="nl-NL" dirty="0">
                <a:hlinkClick r:id="rId4"/>
              </a:rPr>
              <a:t>https://youtu.be/-</a:t>
            </a:r>
            <a:r>
              <a:rPr lang="nl-NL" dirty="0" smtClean="0">
                <a:hlinkClick r:id="rId4"/>
              </a:rPr>
              <a:t>ZaLgS4KuVI</a:t>
            </a:r>
            <a:endParaRPr lang="nl-NL" dirty="0" smtClean="0"/>
          </a:p>
          <a:p>
            <a:r>
              <a:rPr lang="nl-NL" dirty="0">
                <a:hlinkClick r:id="rId5"/>
              </a:rPr>
              <a:t>https://</a:t>
            </a:r>
            <a:r>
              <a:rPr lang="nl-NL" dirty="0" smtClean="0">
                <a:hlinkClick r:id="rId5"/>
              </a:rPr>
              <a:t>youtu.be/qqv9t6XSajo</a:t>
            </a:r>
            <a:endParaRPr lang="nl-NL" dirty="0" smtClean="0"/>
          </a:p>
          <a:p>
            <a:r>
              <a:rPr lang="nl-NL" dirty="0">
                <a:hlinkClick r:id="rId6"/>
              </a:rPr>
              <a:t>https://</a:t>
            </a:r>
            <a:r>
              <a:rPr lang="nl-NL" dirty="0" smtClean="0">
                <a:hlinkClick r:id="rId6"/>
              </a:rPr>
              <a:t>youtu.be/Wyt0daqQ8zQ</a:t>
            </a:r>
            <a:endParaRPr lang="nl-NL" dirty="0" smtClean="0"/>
          </a:p>
          <a:p>
            <a:r>
              <a:rPr lang="nl-NL" dirty="0">
                <a:hlinkClick r:id="rId7"/>
              </a:rPr>
              <a:t>https://</a:t>
            </a:r>
            <a:r>
              <a:rPr lang="nl-NL" dirty="0" smtClean="0">
                <a:hlinkClick r:id="rId7"/>
              </a:rPr>
              <a:t>youtu.be/XdZtM_dVA7M</a:t>
            </a:r>
            <a:endParaRPr lang="nl-NL" dirty="0" smtClean="0"/>
          </a:p>
          <a:p>
            <a:r>
              <a:rPr lang="nl-NL" dirty="0">
                <a:hlinkClick r:id="rId8"/>
              </a:rPr>
              <a:t>https://</a:t>
            </a:r>
            <a:r>
              <a:rPr lang="nl-NL" dirty="0" smtClean="0">
                <a:hlinkClick r:id="rId8"/>
              </a:rPr>
              <a:t>www.dumpert.nl/item/100029563_a3625643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2">
            <a:extLst>
              <a:ext uri="{FF2B5EF4-FFF2-40B4-BE49-F238E27FC236}">
                <a16:creationId xmlns="" xmlns:a16="http://schemas.microsoft.com/office/drawing/2014/main" id="{720549C9-76A0-4FEE-8E19-1B7AC7EA19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B25CD492-0866-40E8-8465-704078B5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121399"/>
            <a:ext cx="26939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7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4CDBD6-CB43-42D5-BA2F-E86555A7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Quiz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C0975A3-DF0C-4527-8CB6-0E35728EA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1: Wat betekent dit bord:</a:t>
            </a:r>
          </a:p>
          <a:p>
            <a:endParaRPr lang="nl-NL" dirty="0"/>
          </a:p>
          <a:p>
            <a:r>
              <a:rPr lang="nl-NL" dirty="0" smtClean="0"/>
              <a:t>A: Drempels</a:t>
            </a:r>
          </a:p>
          <a:p>
            <a:r>
              <a:rPr lang="nl-NL" dirty="0" smtClean="0"/>
              <a:t>B: Slecht wegdek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Antwoord B</a:t>
            </a:r>
            <a:endParaRPr lang="nl-NL" dirty="0"/>
          </a:p>
        </p:txBody>
      </p:sp>
      <p:pic>
        <p:nvPicPr>
          <p:cNvPr id="1028" name="Picture 4" descr="https://verkeersbordenoefenengratis.nl/wp-content/uploads/2019/01/J1-Slecht-wegdek-e15466965573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97" y="699327"/>
            <a:ext cx="42862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2">
            <a:extLst>
              <a:ext uri="{FF2B5EF4-FFF2-40B4-BE49-F238E27FC236}">
                <a16:creationId xmlns="" xmlns:a16="http://schemas.microsoft.com/office/drawing/2014/main" id="{720549C9-76A0-4FEE-8E19-1B7AC7EA1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753099"/>
            <a:ext cx="2808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B25CD492-0866-40E8-8465-704078B5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121399"/>
            <a:ext cx="26939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66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164</Words>
  <Application>Microsoft Office PowerPoint</Application>
  <PresentationFormat>Breedbeeld</PresentationFormat>
  <Paragraphs>69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Veiligheid</vt:lpstr>
      <vt:lpstr>Wat wordt er bedoelt met veiligheid?</vt:lpstr>
      <vt:lpstr>Beginnersfouten</vt:lpstr>
      <vt:lpstr>Wegkapitein</vt:lpstr>
      <vt:lpstr>Kleding</vt:lpstr>
      <vt:lpstr>Materiaal</vt:lpstr>
      <vt:lpstr>Mening van de medemens</vt:lpstr>
      <vt:lpstr>Voorbeelden</vt:lpstr>
      <vt:lpstr>Quiz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Veiligheid</dc:title>
  <dc:creator>Mirjam Roozendaal</dc:creator>
  <cp:lastModifiedBy>Gijs Roozendaal</cp:lastModifiedBy>
  <cp:revision>29</cp:revision>
  <dcterms:created xsi:type="dcterms:W3CDTF">2023-01-29T13:09:05Z</dcterms:created>
  <dcterms:modified xsi:type="dcterms:W3CDTF">2023-02-06T10:51:30Z</dcterms:modified>
</cp:coreProperties>
</file>